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264841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№14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76880"/>
              </p:ext>
            </p:extLst>
          </p:nvPr>
        </p:nvGraphicFramePr>
        <p:xfrm>
          <a:off x="4991355" y="4193139"/>
          <a:ext cx="4747702" cy="2202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95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26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дождь, гроза. Ветер западный 9-14, порывы 15-20 м/с. Температура воздуха ночью 10-12, днем 18-20 тепла.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</a:p>
          <a:p>
            <a:pPr lvl="0" indent="18000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28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мая по 08 ч. 28 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юго-западный 9-14 м/с. Температура воздуха  9-11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40846</TotalTime>
  <Words>632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6986</cp:revision>
  <cp:lastPrinted>2021-07-01T03:56:27Z</cp:lastPrinted>
  <dcterms:created xsi:type="dcterms:W3CDTF">2018-03-27T06:03:00Z</dcterms:created>
  <dcterms:modified xsi:type="dcterms:W3CDTF">2026-05-26T06:48:14Z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